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entury Gothic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9"/>
    <p:restoredTop sz="92799"/>
  </p:normalViewPr>
  <p:slideViewPr>
    <p:cSldViewPr snapToGrid="0" snapToObjects="1">
      <p:cViewPr varScale="1">
        <p:scale>
          <a:sx n="68" d="100"/>
          <a:sy n="68" d="100"/>
        </p:scale>
        <p:origin x="-6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01b5ed7a1_4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801b5ed7a1_4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4" name="Google Shape;264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6" name="Google Shape;266;p20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56A9F3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2" name="Google Shape;362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CCA62">
                    <a:alpha val="10980"/>
                  </a:srgbClr>
                </a:gs>
                <a:gs pos="36000">
                  <a:srgbClr val="7CCA62">
                    <a:alpha val="9803"/>
                  </a:srgbClr>
                </a:gs>
                <a:gs pos="75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CCA62">
                    <a:alpha val="7843"/>
                  </a:srgbClr>
                </a:gs>
                <a:gs pos="36000">
                  <a:srgbClr val="7CCA62">
                    <a:alpha val="7843"/>
                  </a:srgbClr>
                </a:gs>
                <a:gs pos="72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66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CCA62">
                    <a:alpha val="6666"/>
                  </a:srgbClr>
                </a:gs>
                <a:gs pos="36000">
                  <a:srgbClr val="7CCA62">
                    <a:alpha val="5882"/>
                  </a:srgbClr>
                </a:gs>
                <a:gs pos="69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73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70" name="Google Shape;370;p2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71" name="Google Shape;371;p29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9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3" name="Google Shape;373;p29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74" name="Google Shape;374;p2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0" name="Google Shape;380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CCA62">
                    <a:alpha val="10980"/>
                  </a:srgbClr>
                </a:gs>
                <a:gs pos="36000">
                  <a:srgbClr val="7CCA62">
                    <a:alpha val="9803"/>
                  </a:srgbClr>
                </a:gs>
                <a:gs pos="75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CCA62">
                    <a:alpha val="7843"/>
                  </a:srgbClr>
                </a:gs>
                <a:gs pos="36000">
                  <a:srgbClr val="7CCA62">
                    <a:alpha val="7843"/>
                  </a:srgbClr>
                </a:gs>
                <a:gs pos="72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66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CCA62">
                    <a:alpha val="6666"/>
                  </a:srgbClr>
                </a:gs>
                <a:gs pos="36000">
                  <a:srgbClr val="7CCA62">
                    <a:alpha val="5882"/>
                  </a:srgbClr>
                </a:gs>
                <a:gs pos="69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73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88" name="Google Shape;388;p3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89" name="Google Shape;389;p30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7" name="Google Shape;397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CCA62">
                    <a:alpha val="10980"/>
                  </a:srgbClr>
                </a:gs>
                <a:gs pos="36000">
                  <a:srgbClr val="7CCA62">
                    <a:alpha val="9803"/>
                  </a:srgbClr>
                </a:gs>
                <a:gs pos="75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CCA62">
                    <a:alpha val="7843"/>
                  </a:srgbClr>
                </a:gs>
                <a:gs pos="36000">
                  <a:srgbClr val="7CCA62">
                    <a:alpha val="7843"/>
                  </a:srgbClr>
                </a:gs>
                <a:gs pos="72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66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CCA62">
                    <a:alpha val="6666"/>
                  </a:srgbClr>
                </a:gs>
                <a:gs pos="36000">
                  <a:srgbClr val="7CCA62">
                    <a:alpha val="5882"/>
                  </a:srgbClr>
                </a:gs>
                <a:gs pos="69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73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05" name="Google Shape;405;p3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06" name="Google Shape;406;p31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56A9F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407" name="Google Shape;407;p31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56A9F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31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56A9F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10" name="Google Shape;410;p31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11" name="Google Shape;411;p3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3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7" name="Google Shape;417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CCA62">
                    <a:alpha val="10980"/>
                  </a:srgbClr>
                </a:gs>
                <a:gs pos="36000">
                  <a:srgbClr val="7CCA62">
                    <a:alpha val="9803"/>
                  </a:srgbClr>
                </a:gs>
                <a:gs pos="75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CCA62">
                    <a:alpha val="7843"/>
                  </a:srgbClr>
                </a:gs>
                <a:gs pos="36000">
                  <a:srgbClr val="7CCA62">
                    <a:alpha val="7843"/>
                  </a:srgbClr>
                </a:gs>
                <a:gs pos="72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66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CCA62">
                    <a:alpha val="6666"/>
                  </a:srgbClr>
                </a:gs>
                <a:gs pos="36000">
                  <a:srgbClr val="7CCA62">
                    <a:alpha val="5882"/>
                  </a:srgbClr>
                </a:gs>
                <a:gs pos="69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73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25" name="Google Shape;425;p3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26" name="Google Shape;426;p32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2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3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3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35" name="Google Shape;435;p33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36" name="Google Shape;436;p33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37" name="Google Shape;437;p33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38" name="Google Shape;438;p33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39" name="Google Shape;439;p33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440" name="Google Shape;440;p33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1" name="Google Shape;441;p33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2" name="Google Shape;442;p3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4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48" name="Google Shape;448;p34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9" name="Google Shape;449;p34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50" name="Google Shape;450;p34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1" name="Google Shape;451;p34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2" name="Google Shape;452;p34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53" name="Google Shape;453;p34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4" name="Google Shape;454;p34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5" name="Google Shape;455;p34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456" name="Google Shape;456;p34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Google Shape;457;p34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p3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34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35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69" name="Google Shape;469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CCA62">
                    <a:alpha val="10980"/>
                  </a:srgbClr>
                </a:gs>
                <a:gs pos="36000">
                  <a:srgbClr val="7CCA62">
                    <a:alpha val="9803"/>
                  </a:srgbClr>
                </a:gs>
                <a:gs pos="75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CCA62">
                    <a:alpha val="7843"/>
                  </a:srgbClr>
                </a:gs>
                <a:gs pos="36000">
                  <a:srgbClr val="7CCA62">
                    <a:alpha val="7843"/>
                  </a:srgbClr>
                </a:gs>
                <a:gs pos="72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66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CCA62">
                    <a:alpha val="6666"/>
                  </a:srgbClr>
                </a:gs>
                <a:gs pos="36000">
                  <a:srgbClr val="7CCA62">
                    <a:alpha val="5882"/>
                  </a:srgbClr>
                </a:gs>
                <a:gs pos="69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73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78" name="Google Shape;478;p3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79" name="Google Shape;479;p36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6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1" name="Google Shape;481;p3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0" name="Google Shape;280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CCA62">
                    <a:alpha val="10980"/>
                  </a:srgbClr>
                </a:gs>
                <a:gs pos="36000">
                  <a:srgbClr val="7CCA62">
                    <a:alpha val="9803"/>
                  </a:srgbClr>
                </a:gs>
                <a:gs pos="75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CCA62">
                    <a:alpha val="7843"/>
                  </a:srgbClr>
                </a:gs>
                <a:gs pos="36000">
                  <a:srgbClr val="7CCA62">
                    <a:alpha val="7843"/>
                  </a:srgbClr>
                </a:gs>
                <a:gs pos="72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66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CCA62">
                    <a:alpha val="6666"/>
                  </a:srgbClr>
                </a:gs>
                <a:gs pos="36000">
                  <a:srgbClr val="7CCA62">
                    <a:alpha val="5882"/>
                  </a:srgbClr>
                </a:gs>
                <a:gs pos="69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73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2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88" name="Google Shape;288;p22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9" name="Google Shape;299;p23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0" name="Google Shape;300;p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4" name="Google Shape;324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CCA62">
                    <a:alpha val="10980"/>
                  </a:srgbClr>
                </a:gs>
                <a:gs pos="36000">
                  <a:srgbClr val="7CCA62">
                    <a:alpha val="9803"/>
                  </a:srgbClr>
                </a:gs>
                <a:gs pos="75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CCA62">
                    <a:alpha val="7843"/>
                  </a:srgbClr>
                </a:gs>
                <a:gs pos="36000">
                  <a:srgbClr val="7CCA62">
                    <a:alpha val="7843"/>
                  </a:srgbClr>
                </a:gs>
                <a:gs pos="72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66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CCA62">
                    <a:alpha val="6666"/>
                  </a:srgbClr>
                </a:gs>
                <a:gs pos="36000">
                  <a:srgbClr val="7CCA62">
                    <a:alpha val="5882"/>
                  </a:srgbClr>
                </a:gs>
                <a:gs pos="69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73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33" name="Google Shape;333;p2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34" name="Google Shape;334;p27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7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3" name="Google Shape;343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CCA62">
                    <a:alpha val="10980"/>
                  </a:srgbClr>
                </a:gs>
                <a:gs pos="36000">
                  <a:srgbClr val="7CCA62">
                    <a:alpha val="9803"/>
                  </a:srgbClr>
                </a:gs>
                <a:gs pos="75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CCA62">
                    <a:alpha val="7843"/>
                  </a:srgbClr>
                </a:gs>
                <a:gs pos="36000">
                  <a:srgbClr val="7CCA62">
                    <a:alpha val="7843"/>
                  </a:srgbClr>
                </a:gs>
                <a:gs pos="72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66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CCA62">
                    <a:alpha val="6666"/>
                  </a:srgbClr>
                </a:gs>
                <a:gs pos="36000">
                  <a:srgbClr val="7CCA62">
                    <a:alpha val="5882"/>
                  </a:srgbClr>
                </a:gs>
                <a:gs pos="69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73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2" name="Google Shape;352;p2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53" name="Google Shape;353;p28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8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5" name="Google Shape;355;p28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56A9F3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56" name="Google Shape;356;p2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7" name="Google Shape;247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7CCA62">
                    <a:alpha val="10980"/>
                  </a:srgbClr>
                </a:gs>
                <a:gs pos="36000">
                  <a:srgbClr val="7CCA62">
                    <a:alpha val="9803"/>
                  </a:srgbClr>
                </a:gs>
                <a:gs pos="75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7CCA62">
                    <a:alpha val="7843"/>
                  </a:srgbClr>
                </a:gs>
                <a:gs pos="36000">
                  <a:srgbClr val="7CCA62">
                    <a:alpha val="7843"/>
                  </a:srgbClr>
                </a:gs>
                <a:gs pos="72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66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7CCA62">
                    <a:alpha val="6666"/>
                  </a:srgbClr>
                </a:gs>
                <a:gs pos="36000">
                  <a:srgbClr val="7CCA62">
                    <a:alpha val="5882"/>
                  </a:srgbClr>
                </a:gs>
                <a:gs pos="69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7CCA62">
                    <a:alpha val="13725"/>
                  </a:srgbClr>
                </a:gs>
                <a:gs pos="36000">
                  <a:srgbClr val="7CCA62">
                    <a:alpha val="6666"/>
                  </a:srgbClr>
                </a:gs>
                <a:gs pos="73000">
                  <a:srgbClr val="7CCA62">
                    <a:alpha val="0"/>
                  </a:srgbClr>
                </a:gs>
                <a:gs pos="100000">
                  <a:srgbClr val="7CCA6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5" name="Google Shape;255;p1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250" y="595788"/>
            <a:ext cx="7809230" cy="559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7921" y="1263649"/>
            <a:ext cx="6467887" cy="265054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8"/>
          <p:cNvSpPr/>
          <p:nvPr/>
        </p:nvSpPr>
        <p:spPr>
          <a:xfrm>
            <a:off x="2927136" y="4618804"/>
            <a:ext cx="6089650" cy="69850"/>
          </a:xfrm>
          <a:prstGeom prst="rect">
            <a:avLst/>
          </a:prstGeom>
          <a:solidFill>
            <a:schemeClr val="accent3"/>
          </a:solidFill>
          <a:ln w="19050" cap="rnd" cmpd="sng">
            <a:solidFill>
              <a:srgbClr val="0897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38"/>
          <p:cNvSpPr/>
          <p:nvPr/>
        </p:nvSpPr>
        <p:spPr>
          <a:xfrm flipV="1">
            <a:off x="3618026" y="5325348"/>
            <a:ext cx="4877324" cy="69851"/>
          </a:xfrm>
          <a:prstGeom prst="rect">
            <a:avLst/>
          </a:prstGeom>
          <a:solidFill>
            <a:srgbClr val="FF0000"/>
          </a:solidFill>
          <a:ln w="1905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8" name="Google Shape;49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025" y="1344725"/>
            <a:ext cx="530775" cy="8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2798" y="1494652"/>
            <a:ext cx="530775" cy="56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5350" y="1449738"/>
            <a:ext cx="595303" cy="6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7200" y="1370988"/>
            <a:ext cx="530775" cy="8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08825" y="1484163"/>
            <a:ext cx="530775" cy="58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1850" y="1366940"/>
            <a:ext cx="530775" cy="7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90952" y="1403099"/>
            <a:ext cx="530775" cy="74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00050" y="1374688"/>
            <a:ext cx="595300" cy="80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73675" y="1324450"/>
            <a:ext cx="280781" cy="7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22574" y="2239294"/>
            <a:ext cx="426350" cy="7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75925" y="2247950"/>
            <a:ext cx="426350" cy="6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66514" y="2238489"/>
            <a:ext cx="280775" cy="68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983588" y="2347625"/>
            <a:ext cx="748650" cy="5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811786" y="2336200"/>
            <a:ext cx="530775" cy="53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470535" y="2306838"/>
            <a:ext cx="553402" cy="55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169175" y="2233675"/>
            <a:ext cx="530775" cy="74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845177" y="2263949"/>
            <a:ext cx="591300" cy="69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590425" y="2332124"/>
            <a:ext cx="426350" cy="5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979338" y="3156788"/>
            <a:ext cx="426350" cy="54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366562" y="3180087"/>
            <a:ext cx="426350" cy="5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113450" y="3127775"/>
            <a:ext cx="530775" cy="5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634927" y="3143058"/>
            <a:ext cx="752475" cy="51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470551" y="3116369"/>
            <a:ext cx="530775" cy="53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160427" y="3059175"/>
            <a:ext cx="530775" cy="7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827650" y="3123006"/>
            <a:ext cx="530775" cy="55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8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672950" y="3008719"/>
            <a:ext cx="426325" cy="7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8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672962" y="3041894"/>
            <a:ext cx="426325" cy="7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66514" y="2238502"/>
            <a:ext cx="280775" cy="68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838" y="1403099"/>
            <a:ext cx="530775" cy="56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0282" y="1288225"/>
            <a:ext cx="530775" cy="8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5350" y="1449738"/>
            <a:ext cx="595303" cy="6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9350" y="1371013"/>
            <a:ext cx="530775" cy="8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9525" y="1484163"/>
            <a:ext cx="530775" cy="58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0237" y="1389865"/>
            <a:ext cx="530775" cy="7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21602" y="1403099"/>
            <a:ext cx="530775" cy="74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8712" y="1484163"/>
            <a:ext cx="530775" cy="58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00050" y="1374663"/>
            <a:ext cx="595300" cy="80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73675" y="1394775"/>
            <a:ext cx="280781" cy="7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51846" y="1500911"/>
            <a:ext cx="397118" cy="63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75699" y="2239294"/>
            <a:ext cx="426350" cy="7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70225" y="2231362"/>
            <a:ext cx="426350" cy="6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66526" y="2234189"/>
            <a:ext cx="280775" cy="68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935138" y="2344412"/>
            <a:ext cx="748650" cy="5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935138" y="2338325"/>
            <a:ext cx="748650" cy="5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811786" y="2322437"/>
            <a:ext cx="530775" cy="53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811786" y="2336200"/>
            <a:ext cx="530775" cy="53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479160" y="2346213"/>
            <a:ext cx="553402" cy="55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479160" y="2306838"/>
            <a:ext cx="553402" cy="55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173488" y="2233675"/>
            <a:ext cx="530775" cy="74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851702" y="2237011"/>
            <a:ext cx="591300" cy="69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673675" y="2332111"/>
            <a:ext cx="426350" cy="5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673675" y="2341499"/>
            <a:ext cx="426350" cy="5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975675" y="3156788"/>
            <a:ext cx="426350" cy="54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979338" y="3156788"/>
            <a:ext cx="426350" cy="54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8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663449" y="3041893"/>
            <a:ext cx="426325" cy="7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393187" y="3180087"/>
            <a:ext cx="426350" cy="5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393181" y="3170787"/>
            <a:ext cx="426350" cy="5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060200" y="3127775"/>
            <a:ext cx="530775" cy="5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681152" y="3143058"/>
            <a:ext cx="752475" cy="51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9525" y="1456638"/>
            <a:ext cx="530775" cy="58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499;p38">
            <a:extLst>
              <a:ext uri="{FF2B5EF4-FFF2-40B4-BE49-F238E27FC236}">
                <a16:creationId xmlns:a16="http://schemas.microsoft.com/office/drawing/2014/main" xmlns="" id="{B456F25F-CF2C-C64E-9A98-DE5013C6795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3611" y="1439699"/>
            <a:ext cx="530775" cy="56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Noto Sans Symbols</vt:lpstr>
      <vt:lpstr>Ion Boardroom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 Tray:   Making Words Breaking Words Make a Big Word Sight Word Routine</dc:title>
  <dc:creator>Melissa Duffrin</dc:creator>
  <cp:lastModifiedBy>Windows User</cp:lastModifiedBy>
  <cp:revision>4</cp:revision>
  <dcterms:modified xsi:type="dcterms:W3CDTF">2020-08-30T15:34:17Z</dcterms:modified>
</cp:coreProperties>
</file>